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9" r:id="rId10"/>
    <p:sldId id="270" r:id="rId11"/>
    <p:sldId id="271" r:id="rId12"/>
    <p:sldId id="267" r:id="rId13"/>
    <p:sldId id="272" r:id="rId14"/>
    <p:sldId id="273" r:id="rId15"/>
    <p:sldId id="274" r:id="rId16"/>
    <p:sldId id="275" r:id="rId17"/>
    <p:sldId id="268" r:id="rId18"/>
    <p:sldId id="263" r:id="rId19"/>
    <p:sldId id="277" r:id="rId20"/>
    <p:sldId id="278" r:id="rId21"/>
    <p:sldId id="279" r:id="rId22"/>
    <p:sldId id="264" r:id="rId23"/>
    <p:sldId id="26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589537-3EF2-49A5-ADD8-1D489653BB86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890F93-CCCC-44C1-B2E2-98185FAB5FF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Szkoła Podstawowa nr 2 w Niemodlinie</a:t>
            </a:r>
            <a:br>
              <a:rPr lang="pl-PL" sz="3600" dirty="0" smtClean="0"/>
            </a:br>
            <a:r>
              <a:rPr lang="pl-PL" sz="3600" dirty="0" smtClean="0"/>
              <a:t>im. Marii Skłodowskiej-Curie</a:t>
            </a:r>
            <a:endParaRPr lang="pl-PL" sz="36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u="sng" dirty="0" smtClean="0"/>
              <a:t>Realizacja projektu:</a:t>
            </a:r>
          </a:p>
          <a:p>
            <a:pPr>
              <a:buNone/>
            </a:pPr>
            <a:r>
              <a:rPr lang="pl-PL" sz="4400" dirty="0" smtClean="0"/>
              <a:t>NOWOCZESNE TECHNOLOGIE </a:t>
            </a:r>
          </a:p>
          <a:p>
            <a:pPr>
              <a:buNone/>
            </a:pPr>
            <a:r>
              <a:rPr lang="pl-PL" sz="4400" dirty="0" smtClean="0"/>
              <a:t>NA USŁUGACH </a:t>
            </a:r>
            <a:r>
              <a:rPr lang="pl-PL" sz="4400" dirty="0" smtClean="0"/>
              <a:t>EDUKACJI</a:t>
            </a:r>
            <a:endParaRPr lang="pl-PL" sz="2800" dirty="0"/>
          </a:p>
          <a:p>
            <a:pPr algn="ctr">
              <a:buNone/>
            </a:pPr>
            <a:r>
              <a:rPr lang="pl-PL" sz="4400" dirty="0" smtClean="0"/>
              <a:t>Grupa </a:t>
            </a:r>
            <a:r>
              <a:rPr lang="pl-PL" sz="6000" dirty="0" smtClean="0"/>
              <a:t>1</a:t>
            </a:r>
            <a:r>
              <a:rPr lang="pl-PL" sz="4400" dirty="0" smtClean="0"/>
              <a:t> „Moja Szkoła”</a:t>
            </a:r>
          </a:p>
          <a:p>
            <a:pPr algn="ctr">
              <a:buNone/>
            </a:pPr>
            <a:r>
              <a:rPr lang="pl-PL" sz="2400" dirty="0" smtClean="0"/>
              <a:t>Opiekun: Katarzyna Bilińska</a:t>
            </a:r>
          </a:p>
          <a:p>
            <a:pPr algn="ctr"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Szkoła”</a:t>
            </a:r>
            <a:br>
              <a:rPr lang="pl-PL" sz="4800" dirty="0" smtClean="0"/>
            </a:br>
            <a:r>
              <a:rPr lang="pl-PL" sz="4800" dirty="0" smtClean="0"/>
              <a:t>Szkoła i droga do niej – grupa 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Spotkanie z fotografem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Wykonujemy prezentację o naszej szkole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D:\Moje dokumenty\NTUE\GRUPA A\skompensowane o szkole i patronce i\DSC01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2357454" cy="3143272"/>
          </a:xfrm>
          <a:prstGeom prst="rect">
            <a:avLst/>
          </a:prstGeom>
          <a:noFill/>
        </p:spPr>
      </p:pic>
      <p:pic>
        <p:nvPicPr>
          <p:cNvPr id="4099" name="Picture 3" descr="D:\Moje dokumenty\NTUE\GRUPA A\u fotografa prezentacja\skompresowane\DSC01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3028941" cy="2271706"/>
          </a:xfrm>
          <a:prstGeom prst="rect">
            <a:avLst/>
          </a:prstGeom>
          <a:noFill/>
        </p:spPr>
      </p:pic>
      <p:pic>
        <p:nvPicPr>
          <p:cNvPr id="4100" name="Picture 4" descr="D:\Moje dokumenty\NTUE\GRUPA A\u fotografa prezentacja\skompresowane\DSC011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86256"/>
            <a:ext cx="2847980" cy="213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Grupa 1 „Moja Szkoła”</a:t>
            </a:r>
            <a:br>
              <a:rPr lang="pl-PL" sz="5400" dirty="0" smtClean="0"/>
            </a:br>
            <a:r>
              <a:rPr lang="pl-PL" sz="5400" dirty="0" smtClean="0"/>
              <a:t>Szkoła i droga do niej – grupa 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786058"/>
            <a:ext cx="2543164" cy="21431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7686" y="1920085"/>
            <a:ext cx="4329114" cy="44348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5100" dirty="0" smtClean="0"/>
              <a:t>Niektóre pytania konkursowe</a:t>
            </a:r>
          </a:p>
          <a:p>
            <a:pPr>
              <a:buNone/>
            </a:pPr>
            <a:endParaRPr lang="pl-PL" sz="2300" dirty="0" smtClean="0"/>
          </a:p>
          <a:p>
            <a:pPr lvl="0">
              <a:buNone/>
            </a:pPr>
            <a:r>
              <a:rPr lang="pl-PL" dirty="0" smtClean="0"/>
              <a:t>1. Maria </a:t>
            </a:r>
            <a:r>
              <a:rPr lang="pl-PL" dirty="0" smtClean="0"/>
              <a:t>Skłodowska-Curie urodziła się w:</a:t>
            </a:r>
          </a:p>
          <a:p>
            <a:pPr lvl="0"/>
            <a:r>
              <a:rPr lang="pl-PL" dirty="0" smtClean="0"/>
              <a:t>Warszawie</a:t>
            </a:r>
          </a:p>
          <a:p>
            <a:pPr lvl="0"/>
            <a:r>
              <a:rPr lang="pl-PL" dirty="0" smtClean="0"/>
              <a:t>Poznaniu</a:t>
            </a:r>
          </a:p>
          <a:p>
            <a:pPr lvl="0"/>
            <a:r>
              <a:rPr lang="pl-PL" dirty="0" smtClean="0"/>
              <a:t>Wrocławiu</a:t>
            </a:r>
          </a:p>
          <a:p>
            <a:pPr lvl="0"/>
            <a:r>
              <a:rPr lang="pl-PL" dirty="0" smtClean="0"/>
              <a:t>Krakowie</a:t>
            </a:r>
          </a:p>
          <a:p>
            <a:pPr lvl="0">
              <a:buNone/>
            </a:pPr>
            <a:r>
              <a:rPr lang="pl-PL" dirty="0" smtClean="0"/>
              <a:t>2. Maria </a:t>
            </a:r>
            <a:r>
              <a:rPr lang="pl-PL" dirty="0" smtClean="0"/>
              <a:t>Skłodowska-Curie urodziła się:</a:t>
            </a:r>
          </a:p>
          <a:p>
            <a:pPr lvl="0"/>
            <a:r>
              <a:rPr lang="pl-PL" dirty="0" smtClean="0"/>
              <a:t>7 listopada 1934r.</a:t>
            </a:r>
          </a:p>
          <a:p>
            <a:pPr lvl="0"/>
            <a:r>
              <a:rPr lang="pl-PL" dirty="0" smtClean="0"/>
              <a:t>6 listopada 1867r.</a:t>
            </a:r>
          </a:p>
          <a:p>
            <a:pPr lvl="0"/>
            <a:r>
              <a:rPr lang="pl-PL" dirty="0" smtClean="0"/>
              <a:t>7 listopada 1867r.</a:t>
            </a:r>
          </a:p>
          <a:p>
            <a:pPr lvl="0"/>
            <a:r>
              <a:rPr lang="pl-PL" dirty="0" smtClean="0"/>
              <a:t>4 lipca 1934r.</a:t>
            </a:r>
          </a:p>
          <a:p>
            <a:pPr lvl="0">
              <a:buNone/>
            </a:pPr>
            <a:r>
              <a:rPr lang="pl-PL" dirty="0" smtClean="0"/>
              <a:t>3. Rodzice </a:t>
            </a:r>
            <a:r>
              <a:rPr lang="pl-PL" dirty="0" smtClean="0"/>
              <a:t>Marii mieli na imię:</a:t>
            </a:r>
          </a:p>
          <a:p>
            <a:pPr lvl="0"/>
            <a:r>
              <a:rPr lang="pl-PL" dirty="0" smtClean="0"/>
              <a:t>Bronisław i Bronisława</a:t>
            </a:r>
          </a:p>
          <a:p>
            <a:pPr lvl="0"/>
            <a:r>
              <a:rPr lang="pl-PL" dirty="0" smtClean="0"/>
              <a:t>Władysław i Bronisława</a:t>
            </a:r>
          </a:p>
          <a:p>
            <a:pPr lvl="0"/>
            <a:r>
              <a:rPr lang="pl-PL" dirty="0" smtClean="0"/>
              <a:t>Władysław i Henryka</a:t>
            </a:r>
          </a:p>
          <a:p>
            <a:pPr lvl="0"/>
            <a:r>
              <a:rPr lang="pl-PL" dirty="0" smtClean="0"/>
              <a:t>Bronisław i Henryka</a:t>
            </a:r>
          </a:p>
          <a:p>
            <a:pPr lvl="0">
              <a:buNone/>
            </a:pPr>
            <a:r>
              <a:rPr lang="pl-PL" dirty="0" smtClean="0"/>
              <a:t>4. Drugie </a:t>
            </a:r>
            <a:r>
              <a:rPr lang="pl-PL" dirty="0" smtClean="0"/>
              <a:t>imię naszej patronki to:</a:t>
            </a:r>
          </a:p>
          <a:p>
            <a:pPr lvl="0"/>
            <a:r>
              <a:rPr lang="pl-PL" dirty="0" smtClean="0"/>
              <a:t>Danuta</a:t>
            </a:r>
          </a:p>
          <a:p>
            <a:pPr lvl="0"/>
            <a:r>
              <a:rPr lang="pl-PL" dirty="0" smtClean="0"/>
              <a:t>Anna</a:t>
            </a:r>
          </a:p>
          <a:p>
            <a:pPr lvl="0"/>
            <a:r>
              <a:rPr lang="pl-PL" dirty="0" smtClean="0"/>
              <a:t>Salomea</a:t>
            </a:r>
          </a:p>
          <a:p>
            <a:pPr lvl="0"/>
            <a:r>
              <a:rPr lang="pl-PL" dirty="0" smtClean="0"/>
              <a:t>Sandra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D:\Moje dokumenty\NTUE\GRUPA A\skompensowane o szkole i patronce i\DSC01171.JPG"/>
          <p:cNvPicPr>
            <a:picLocks noChangeAspect="1" noChangeArrowheads="1"/>
          </p:cNvPicPr>
          <p:nvPr/>
        </p:nvPicPr>
        <p:blipFill>
          <a:blip r:embed="rId2"/>
          <a:srcRect l="-30556" t="-2084"/>
          <a:stretch>
            <a:fillRect/>
          </a:stretch>
        </p:blipFill>
        <p:spPr bwMode="auto">
          <a:xfrm>
            <a:off x="0" y="2786058"/>
            <a:ext cx="3357586" cy="350046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71472" y="20002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Szukamy informacji o Naszej Patronce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Szkoła”</a:t>
            </a:r>
            <a:br>
              <a:rPr lang="pl-PL" sz="4800" dirty="0" smtClean="0"/>
            </a:br>
            <a:r>
              <a:rPr lang="pl-PL" sz="4800" dirty="0" smtClean="0"/>
              <a:t>Historia szkoły – uczniowie </a:t>
            </a:r>
            <a:r>
              <a:rPr lang="pl-PL" sz="4800" dirty="0" smtClean="0"/>
              <a:t>- grupa </a:t>
            </a:r>
            <a:r>
              <a:rPr lang="pl-PL" sz="4800" dirty="0" smtClean="0"/>
              <a:t>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Scharakteryzuje </a:t>
            </a:r>
            <a:r>
              <a:rPr lang="pl-PL" dirty="0" smtClean="0">
                <a:solidFill>
                  <a:srgbClr val="FF0000"/>
                </a:solidFill>
              </a:rPr>
              <a:t>formę wypowiedzi jaką jest wywiad, zapozna się z formą badawczą jaką jest ankieta, zbierze materiały i zorganizuje wystawę „ NASZ SZKOŁA DAWNIEJ I DZIŚ”, zaprojektuje i wykona podziękowanie użyczającym swoje archiwa, wykona reportaż fotograficzny z etapów swojej pracy i wystawy.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Oglądamy BUM – dawną szkolną gazetkę i kroniki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217" name="Picture 1" descr="D:\Moje dokumenty\NTUE\GRUPA B\BUM\skompresowane\DSC01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86058"/>
            <a:ext cx="2143140" cy="1607355"/>
          </a:xfrm>
          <a:prstGeom prst="rect">
            <a:avLst/>
          </a:prstGeom>
          <a:noFill/>
        </p:spPr>
      </p:pic>
      <p:pic>
        <p:nvPicPr>
          <p:cNvPr id="9218" name="Picture 2" descr="D:\Moje dokumenty\NTUE\GRUPA B\kronika\skompresowane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43446"/>
            <a:ext cx="2786082" cy="2089562"/>
          </a:xfrm>
          <a:prstGeom prst="rect">
            <a:avLst/>
          </a:prstGeom>
          <a:noFill/>
        </p:spPr>
      </p:pic>
      <p:pic>
        <p:nvPicPr>
          <p:cNvPr id="9219" name="Picture 3" descr="D:\Moje dokumenty\NTUE\GRUPA B\kronika\skompresowane\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143248"/>
            <a:ext cx="1457324" cy="194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r>
              <a:rPr lang="pl-PL" sz="4400" dirty="0" smtClean="0"/>
              <a:t>Historia szkoły – uczniowie - grupa B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400" b="1" dirty="0" smtClean="0"/>
              <a:t>OGŁOSZENIE </a:t>
            </a:r>
            <a:r>
              <a:rPr lang="pl-PL" sz="3400" b="1" dirty="0" smtClean="0"/>
              <a:t>!!</a:t>
            </a:r>
            <a:r>
              <a:rPr lang="pl-PL" sz="3400" b="1" dirty="0" smtClean="0"/>
              <a:t> </a:t>
            </a:r>
            <a:endParaRPr lang="pl-PL" sz="3400" dirty="0" smtClean="0"/>
          </a:p>
          <a:p>
            <a:pPr>
              <a:buNone/>
            </a:pPr>
            <a:r>
              <a:rPr lang="pl-PL" sz="2200" dirty="0" smtClean="0"/>
              <a:t>	W </a:t>
            </a:r>
            <a:r>
              <a:rPr lang="pl-PL" sz="2200" dirty="0" smtClean="0"/>
              <a:t>DNIACH OD </a:t>
            </a:r>
            <a:r>
              <a:rPr lang="pl-PL" sz="2200" b="1" dirty="0" smtClean="0"/>
              <a:t>04.03.-12.03.2010</a:t>
            </a:r>
            <a:r>
              <a:rPr lang="pl-PL" sz="2200" dirty="0" smtClean="0"/>
              <a:t> ODBĘDZIE </a:t>
            </a:r>
            <a:r>
              <a:rPr lang="pl-PL" sz="2200" dirty="0" smtClean="0"/>
              <a:t>SIĘ ZBIÓRKA </a:t>
            </a:r>
            <a:r>
              <a:rPr lang="pl-PL" sz="2200" dirty="0" smtClean="0"/>
              <a:t>STARYCH </a:t>
            </a:r>
            <a:r>
              <a:rPr lang="pl-PL" sz="2200" b="1" dirty="0" smtClean="0"/>
              <a:t>PAMIĄTEK SZKOLNYCH </a:t>
            </a:r>
            <a:endParaRPr lang="pl-PL" sz="2200" dirty="0" smtClean="0"/>
          </a:p>
          <a:p>
            <a:pPr>
              <a:buNone/>
            </a:pPr>
            <a:r>
              <a:rPr lang="pl-PL" sz="2200" b="1" dirty="0" smtClean="0"/>
              <a:t>	(</a:t>
            </a:r>
            <a:r>
              <a:rPr lang="pl-PL" sz="2200" b="1" dirty="0" smtClean="0"/>
              <a:t>np. KSIĄŻEK, ZESZYSTÓW, ŚWIADECTW, ODZNACZEŃ, LEGITYMACJI itp.). </a:t>
            </a: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	RZECZY </a:t>
            </a:r>
            <a:r>
              <a:rPr lang="pl-PL" sz="2200" dirty="0" smtClean="0"/>
              <a:t>PROSZĘ SKŁADAĆ U </a:t>
            </a:r>
          </a:p>
          <a:p>
            <a:pPr>
              <a:buNone/>
            </a:pPr>
            <a:r>
              <a:rPr lang="pl-PL" sz="2200" b="1" dirty="0" smtClean="0"/>
              <a:t>	p</a:t>
            </a:r>
            <a:r>
              <a:rPr lang="pl-PL" sz="2200" b="1" dirty="0" smtClean="0"/>
              <a:t>. BILIŃSKIEJ</a:t>
            </a: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	 </a:t>
            </a:r>
            <a:r>
              <a:rPr lang="pl-PL" sz="2200" dirty="0" smtClean="0"/>
              <a:t>DLA KAŻDEGO KTO WEŹMIE UDZIAŁ W ZBIÓRCE PSZCZÓŁKA !!</a:t>
            </a:r>
          </a:p>
          <a:p>
            <a:pPr>
              <a:buNone/>
            </a:pPr>
            <a:r>
              <a:rPr lang="pl-PL" sz="2200" dirty="0" smtClean="0"/>
              <a:t>	PAMIĄTKI </a:t>
            </a:r>
            <a:r>
              <a:rPr lang="pl-PL" sz="2200" dirty="0" smtClean="0"/>
              <a:t>ZOSTANĄ SKSEROWANE I ODDANE .</a:t>
            </a:r>
          </a:p>
          <a:p>
            <a:pPr>
              <a:buNone/>
            </a:pPr>
            <a:r>
              <a:rPr lang="pl-PL" sz="2200" dirty="0" smtClean="0"/>
              <a:t>	Z </a:t>
            </a:r>
            <a:r>
              <a:rPr lang="pl-PL" sz="2200" dirty="0" smtClean="0"/>
              <a:t>PRZYNIESIONYCH PAMIĄTEK ZOSTANIE PRZYGOTOWANA WYSTAWA </a:t>
            </a:r>
            <a:r>
              <a:rPr lang="pl-PL" sz="2200" dirty="0" smtClean="0"/>
              <a:t>NA </a:t>
            </a:r>
            <a:r>
              <a:rPr lang="pl-PL" sz="2200" dirty="0" smtClean="0"/>
              <a:t>I DZIEŃ WIOSNY </a:t>
            </a:r>
          </a:p>
          <a:p>
            <a:pPr>
              <a:buNone/>
            </a:pPr>
            <a:r>
              <a:rPr lang="pl-PL" sz="2200" dirty="0" smtClean="0"/>
              <a:t>	pt</a:t>
            </a:r>
            <a:r>
              <a:rPr lang="pl-PL" sz="2200" dirty="0" smtClean="0"/>
              <a:t>. „NASZA SZKOŁA DAWNIEJ I DZIŚ</a:t>
            </a:r>
            <a:r>
              <a:rPr lang="pl-PL" dirty="0" smtClean="0"/>
              <a:t>”</a:t>
            </a:r>
            <a:r>
              <a:rPr lang="pl-PL" dirty="0" smtClean="0"/>
              <a:t> </a:t>
            </a:r>
          </a:p>
          <a:p>
            <a:pPr>
              <a:buNone/>
            </a:pPr>
            <a:r>
              <a:rPr lang="pl-PL" b="1" dirty="0" smtClean="0"/>
              <a:t>		Uczniowie </a:t>
            </a:r>
            <a:r>
              <a:rPr lang="pl-PL" b="1" dirty="0" smtClean="0"/>
              <a:t>z KÓŁKA NTUE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r>
              <a:rPr lang="pl-PL" sz="4600" dirty="0" smtClean="0"/>
              <a:t>Zbieramy materiały na wystawę</a:t>
            </a:r>
          </a:p>
          <a:p>
            <a:r>
              <a:rPr lang="pl-PL" sz="4600" dirty="0" smtClean="0"/>
              <a:t>Przeprowadzamy wywiady</a:t>
            </a:r>
          </a:p>
          <a:p>
            <a:r>
              <a:rPr lang="pl-PL" sz="4600" dirty="0" smtClean="0"/>
              <a:t>Przeglądamy dokumenty</a:t>
            </a:r>
          </a:p>
          <a:p>
            <a:r>
              <a:rPr lang="pl-PL" sz="4600" dirty="0" smtClean="0"/>
              <a:t>Przeprowadzamy ankiety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200" dirty="0" smtClean="0"/>
              <a:t>Grupa 1 „Moja Szkoła”</a:t>
            </a:r>
            <a:br>
              <a:rPr lang="pl-PL" sz="7200" dirty="0" smtClean="0"/>
            </a:br>
            <a:r>
              <a:rPr lang="pl-PL" sz="4400" dirty="0" smtClean="0"/>
              <a:t>Historia szkoły – uczniowie - grupa B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Jak powstawała wystawa?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5" name="Picture 3" descr="D:\Moje dokumenty\NTUE\GRUPA B\poster o powstawaniu wystawy\skompresowane\DSC0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3200400" cy="4267200"/>
          </a:xfrm>
          <a:prstGeom prst="rect">
            <a:avLst/>
          </a:prstGeom>
          <a:noFill/>
        </p:spPr>
      </p:pic>
      <p:pic>
        <p:nvPicPr>
          <p:cNvPr id="6" name="Picture 2" descr="D:\Moje dokumenty\NTUE\GRUPA B\wystawa Nasza szkoła dawniej i dzis\skompesowane\DSC01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004219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200" dirty="0" smtClean="0"/>
              <a:t>Grupa 1 „Moja Szkoła”</a:t>
            </a:r>
            <a:br>
              <a:rPr lang="pl-PL" sz="7200" dirty="0" smtClean="0"/>
            </a:br>
            <a:r>
              <a:rPr lang="pl-PL" sz="4400" dirty="0" smtClean="0"/>
              <a:t>Historia szkoły – uczniowie - grupa B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Przeprowadzamy konkurs rozpoznaj swojego nauczyciela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Wystawa „Nasza szkoła dawniej i dziś”</a:t>
            </a:r>
            <a:endParaRPr lang="pl-PL" dirty="0"/>
          </a:p>
        </p:txBody>
      </p:sp>
      <p:pic>
        <p:nvPicPr>
          <p:cNvPr id="30723" name="Picture 3" descr="D:\Moje dokumenty\NTUE\GRUPA B\wystawa Nasza szkoła dawniej i dzis\skompesowane\DSC01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143248"/>
            <a:ext cx="3905277" cy="2928958"/>
          </a:xfrm>
          <a:prstGeom prst="rect">
            <a:avLst/>
          </a:prstGeom>
          <a:noFill/>
        </p:spPr>
      </p:pic>
      <p:pic>
        <p:nvPicPr>
          <p:cNvPr id="30724" name="Picture 4" descr="D:\Moje dokumenty\NTUE\GRUPA B\wystawa Nasza szkoła dawniej i dzis\skompesowane\DSC01191.JPG"/>
          <p:cNvPicPr>
            <a:picLocks noChangeAspect="1" noChangeArrowheads="1"/>
          </p:cNvPicPr>
          <p:nvPr/>
        </p:nvPicPr>
        <p:blipFill>
          <a:blip r:embed="rId3"/>
          <a:srcRect t="28460"/>
          <a:stretch>
            <a:fillRect/>
          </a:stretch>
        </p:blipFill>
        <p:spPr bwMode="auto">
          <a:xfrm>
            <a:off x="1071538" y="3500438"/>
            <a:ext cx="3200400" cy="305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200" dirty="0" smtClean="0"/>
              <a:t>Grupa 1 „Moja Szkoła”</a:t>
            </a:r>
            <a:br>
              <a:rPr lang="pl-PL" sz="7200" dirty="0" smtClean="0"/>
            </a:br>
            <a:r>
              <a:rPr lang="pl-PL" sz="4400" dirty="0" smtClean="0"/>
              <a:t>Historia szkoły – uczniowie - grupa B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u="sng" dirty="0" smtClean="0"/>
              <a:t>WYWIAD Z PANIĄ DYREKTOR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1.Ile lat pracuje pani jako nauczyciel?</a:t>
            </a:r>
          </a:p>
          <a:p>
            <a:pPr>
              <a:buNone/>
            </a:pPr>
            <a:r>
              <a:rPr lang="pl-PL" dirty="0" smtClean="0"/>
              <a:t>-23 lata </a:t>
            </a:r>
          </a:p>
          <a:p>
            <a:pPr>
              <a:buNone/>
            </a:pPr>
            <a:r>
              <a:rPr lang="pl-PL" dirty="0" smtClean="0"/>
              <a:t>2.Od ilu lat jest pani dyrektorem naszej szkoły?</a:t>
            </a:r>
          </a:p>
          <a:p>
            <a:pPr>
              <a:buNone/>
            </a:pPr>
            <a:r>
              <a:rPr lang="pl-PL" dirty="0" smtClean="0"/>
              <a:t>-Od 7 lat</a:t>
            </a:r>
          </a:p>
          <a:p>
            <a:pPr>
              <a:buNone/>
            </a:pPr>
            <a:r>
              <a:rPr lang="pl-PL" dirty="0" smtClean="0"/>
              <a:t>3.Ile uczniów i pracowników liczy nasza szkoła?</a:t>
            </a:r>
          </a:p>
          <a:p>
            <a:pPr>
              <a:buNone/>
            </a:pPr>
            <a:r>
              <a:rPr lang="pl-PL" dirty="0" smtClean="0"/>
              <a:t>-186 uczniów, 22 nauczycieli, 10 pracowników.</a:t>
            </a:r>
          </a:p>
          <a:p>
            <a:pPr>
              <a:buNone/>
            </a:pPr>
            <a:r>
              <a:rPr lang="pl-PL" dirty="0" smtClean="0"/>
              <a:t>4.Ilu nauczycieli jest mianowanych, stażystów, kontraktowych lub dyplomowanych ?</a:t>
            </a:r>
          </a:p>
          <a:p>
            <a:pPr>
              <a:buNone/>
            </a:pPr>
            <a:r>
              <a:rPr lang="pl-PL" dirty="0" smtClean="0"/>
              <a:t>Stażystów 0, Kontraktowych 4, </a:t>
            </a:r>
          </a:p>
          <a:p>
            <a:pPr>
              <a:buNone/>
            </a:pPr>
            <a:r>
              <a:rPr lang="pl-PL" dirty="0" smtClean="0"/>
              <a:t>Mianowanych 3, Dyplomowanych 15.</a:t>
            </a:r>
          </a:p>
          <a:p>
            <a:pPr>
              <a:buNone/>
            </a:pPr>
            <a:r>
              <a:rPr lang="pl-PL" dirty="0" smtClean="0"/>
              <a:t>5.Czy zmniejszyła się liczba uczniów z poprzednich lat?</a:t>
            </a:r>
          </a:p>
          <a:p>
            <a:pPr>
              <a:buNone/>
            </a:pPr>
            <a:r>
              <a:rPr lang="pl-PL" dirty="0" smtClean="0"/>
              <a:t>-Tak o 50 %</a:t>
            </a:r>
          </a:p>
          <a:p>
            <a:pPr>
              <a:buNone/>
            </a:pPr>
            <a:r>
              <a:rPr lang="pl-PL" dirty="0" smtClean="0"/>
              <a:t>6.Ile mam klas, sal lekcyjnych i samych pomieszczeń?</a:t>
            </a:r>
          </a:p>
          <a:p>
            <a:pPr>
              <a:buNone/>
            </a:pPr>
            <a:r>
              <a:rPr lang="pl-PL" dirty="0" smtClean="0"/>
              <a:t>-Klas jest 10, sal lekcyjnych 10, </a:t>
            </a:r>
          </a:p>
          <a:p>
            <a:pPr>
              <a:buNone/>
            </a:pPr>
            <a:r>
              <a:rPr lang="pl-PL" dirty="0" smtClean="0"/>
              <a:t>pomieszczeń 26.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4000" b="1" dirty="0" smtClean="0"/>
              <a:t>Podziękowania </a:t>
            </a:r>
          </a:p>
          <a:p>
            <a:pPr>
              <a:buNone/>
            </a:pPr>
            <a:endParaRPr lang="pl-PL" sz="4000" b="1" dirty="0" smtClean="0"/>
          </a:p>
          <a:p>
            <a:endParaRPr lang="en-US" sz="2000" dirty="0" smtClean="0"/>
          </a:p>
          <a:p>
            <a:pPr algn="ctr">
              <a:buNone/>
            </a:pPr>
            <a:r>
              <a:rPr lang="pl-PL" sz="3600" b="1" i="1" dirty="0" smtClean="0"/>
              <a:t>Serdecznie dziękujemy </a:t>
            </a:r>
            <a:endParaRPr lang="pl-PL" sz="3600" dirty="0" smtClean="0"/>
          </a:p>
          <a:p>
            <a:pPr algn="ctr">
              <a:buNone/>
            </a:pPr>
            <a:r>
              <a:rPr lang="pl-PL" sz="3600" b="1" i="1" dirty="0" smtClean="0"/>
              <a:t>Sz</a:t>
            </a:r>
            <a:r>
              <a:rPr lang="pl-PL" sz="3600" b="1" i="1" dirty="0" smtClean="0"/>
              <a:t>. P……….…………………………</a:t>
            </a:r>
            <a:endParaRPr lang="pl-PL" sz="3600" dirty="0" smtClean="0"/>
          </a:p>
          <a:p>
            <a:pPr algn="ctr">
              <a:buNone/>
            </a:pPr>
            <a:r>
              <a:rPr lang="pl-PL" sz="3600" b="1" i="1" dirty="0" smtClean="0"/>
              <a:t>za </a:t>
            </a:r>
            <a:r>
              <a:rPr lang="pl-PL" sz="3600" b="1" i="1" dirty="0" smtClean="0"/>
              <a:t>pomoc w przygotowaniu wystawy</a:t>
            </a:r>
            <a:endParaRPr lang="pl-PL" sz="3600" dirty="0" smtClean="0"/>
          </a:p>
          <a:p>
            <a:pPr algn="ctr">
              <a:buNone/>
            </a:pPr>
            <a:r>
              <a:rPr lang="pl-PL" sz="3600" b="1" i="1" dirty="0" smtClean="0"/>
              <a:t>“Nasza Szkoła- dawniej i dziś”.</a:t>
            </a:r>
            <a:endParaRPr lang="pl-PL" sz="3600" dirty="0" smtClean="0"/>
          </a:p>
          <a:p>
            <a:pPr algn="ctr">
              <a:buNone/>
            </a:pPr>
            <a:r>
              <a:rPr lang="pl-PL" sz="3600" b="1" i="1" dirty="0" smtClean="0"/>
              <a:t> </a:t>
            </a:r>
            <a:endParaRPr lang="pl-PL" sz="3600" dirty="0" smtClean="0"/>
          </a:p>
          <a:p>
            <a:pPr algn="ctr">
              <a:buNone/>
            </a:pPr>
            <a:r>
              <a:rPr lang="pl-PL" sz="2900" b="1" i="1" dirty="0" smtClean="0"/>
              <a:t>Uczniowie z kółka NTUE </a:t>
            </a:r>
            <a:endParaRPr lang="pl-PL" sz="2900" dirty="0" smtClean="0"/>
          </a:p>
          <a:p>
            <a:pPr>
              <a:buNone/>
            </a:pP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</a:t>
            </a:r>
            <a:r>
              <a:rPr lang="pl-PL" sz="4800" dirty="0" smtClean="0"/>
              <a:t>”</a:t>
            </a:r>
            <a:br>
              <a:rPr lang="pl-PL" sz="4800" dirty="0" smtClean="0"/>
            </a:br>
            <a:r>
              <a:rPr lang="pl-PL" sz="5400" dirty="0" smtClean="0"/>
              <a:t> </a:t>
            </a:r>
            <a:r>
              <a:rPr lang="pl-PL" sz="4400" dirty="0" smtClean="0"/>
              <a:t>Historia szkoły – </a:t>
            </a:r>
            <a:r>
              <a:rPr lang="pl-PL" sz="4400" dirty="0" smtClean="0"/>
              <a:t>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Przygotuje  </a:t>
            </a:r>
            <a:r>
              <a:rPr lang="pl-PL" dirty="0" smtClean="0">
                <a:solidFill>
                  <a:srgbClr val="FF0000"/>
                </a:solidFill>
              </a:rPr>
              <a:t>materiały do wysłania nauczycielom emerytom przed spotkaniem oraz ustali plan spotkania i go zrealizuje, z zebranych materiałów wykona gablotę o historii szkoły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Ustalamy listę emerytów</a:t>
            </a:r>
          </a:p>
          <a:p>
            <a:r>
              <a:rPr lang="pl-PL" dirty="0" smtClean="0"/>
              <a:t>Projektujemy kartę informacyjną</a:t>
            </a:r>
          </a:p>
          <a:p>
            <a:r>
              <a:rPr lang="pl-PL" dirty="0" smtClean="0"/>
              <a:t>Projektujemy zaproszenia na wystawę i podziękowania dla emerytów</a:t>
            </a:r>
          </a:p>
          <a:p>
            <a:r>
              <a:rPr lang="pl-PL" dirty="0" smtClean="0"/>
              <a:t>Wykonujemy pomiary pomieszczeń</a:t>
            </a:r>
          </a:p>
          <a:p>
            <a:r>
              <a:rPr lang="pl-PL" dirty="0" smtClean="0"/>
              <a:t>Szykujemy kiermasz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r>
              <a:rPr lang="pl-PL" sz="6600" dirty="0" smtClean="0"/>
              <a:t> </a:t>
            </a:r>
            <a:r>
              <a:rPr lang="pl-PL" sz="4400" dirty="0" smtClean="0"/>
              <a:t>Historia szkoły – 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Przygotowujemy kiermasz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Raz dalmierzem, a raz taśmą miernicza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Jak jest lepiej?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6" name="Picture 2" descr="D:\Moje dokumenty\NTUE\GRUPA C\kartki wyszywanie\skompresowane\DSC01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3500462" cy="2625347"/>
          </a:xfrm>
          <a:prstGeom prst="rect">
            <a:avLst/>
          </a:prstGeom>
          <a:noFill/>
        </p:spPr>
      </p:pic>
      <p:pic>
        <p:nvPicPr>
          <p:cNvPr id="6147" name="Picture 3" descr="D:\Moje dokumenty\NTUE\GRUPA C\pomiary szkoły\skompresowane\DSC01257.JPG"/>
          <p:cNvPicPr>
            <a:picLocks noChangeAspect="1" noChangeArrowheads="1"/>
          </p:cNvPicPr>
          <p:nvPr/>
        </p:nvPicPr>
        <p:blipFill>
          <a:blip r:embed="rId3"/>
          <a:srcRect t="23438" b="16294"/>
          <a:stretch>
            <a:fillRect/>
          </a:stretch>
        </p:blipFill>
        <p:spPr bwMode="auto">
          <a:xfrm>
            <a:off x="5286380" y="2928934"/>
            <a:ext cx="32004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r>
              <a:rPr lang="pl-PL" sz="6600" dirty="0" smtClean="0"/>
              <a:t> </a:t>
            </a:r>
            <a:r>
              <a:rPr lang="pl-PL" sz="4400" dirty="0" smtClean="0"/>
              <a:t>Historia szkoły – 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Adresujemy zaproszenia dla emerytów</a:t>
            </a:r>
          </a:p>
          <a:p>
            <a:r>
              <a:rPr lang="pl-PL" dirty="0" smtClean="0"/>
              <a:t>Są już gotowe podziękowania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Ll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31747" name="Picture 3" descr="D:\Moje dokumenty\NTUE\GRUPA C\spotkanie z emerytami\przygotowania do spotkania emerytow\skompresowane\DSC0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3429023" cy="2571767"/>
          </a:xfrm>
          <a:prstGeom prst="rect">
            <a:avLst/>
          </a:prstGeom>
          <a:noFill/>
        </p:spPr>
      </p:pic>
      <p:pic>
        <p:nvPicPr>
          <p:cNvPr id="31748" name="Picture 4" descr="D:\Moje dokumenty\NTUE\GRUPA C\spotkanie z emerytami\przygotowania do spotkania emerytow\skompresowane\DSC01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643338" cy="2732504"/>
          </a:xfrm>
          <a:prstGeom prst="rect">
            <a:avLst/>
          </a:prstGeom>
          <a:noFill/>
        </p:spPr>
      </p:pic>
      <p:pic>
        <p:nvPicPr>
          <p:cNvPr id="31746" name="Picture 2" descr="D:\Moje dokumenty\NTUE\GRUPA C\spotkanie z emerytami\przygotowania do spotkania emerytow\skompresowane\DSC01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endParaRPr lang="pl-PL" dirty="0"/>
          </a:p>
        </p:txBody>
      </p:sp>
      <p:pic>
        <p:nvPicPr>
          <p:cNvPr id="6" name="Symbol zastępczy zawartości 5" descr="FIL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38600" cy="3028950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u="sng" dirty="0" smtClean="0"/>
              <a:t>Po wstępnych informacjach przystąpiliśmy do działań:</a:t>
            </a:r>
          </a:p>
          <a:p>
            <a:r>
              <a:rPr lang="pl-PL" sz="2000" dirty="0" smtClean="0"/>
              <a:t>Ustaliliśmy zasady pracy w grupie</a:t>
            </a:r>
          </a:p>
          <a:p>
            <a:r>
              <a:rPr lang="pl-PL" sz="2000" dirty="0" smtClean="0"/>
              <a:t>Po wielkiej burzy mózgów ustaliliśmy nazwę grupy i rozszyfrowaliśmy skrót NTUE</a:t>
            </a:r>
          </a:p>
          <a:p>
            <a:r>
              <a:rPr lang="pl-PL" sz="2000" dirty="0" smtClean="0"/>
              <a:t>Poznaliśmy na czym polega metoda projektów</a:t>
            </a:r>
          </a:p>
          <a:p>
            <a:r>
              <a:rPr lang="pl-PL" sz="2000" dirty="0" smtClean="0"/>
              <a:t>Ustaliliśmy główne zagadnienia do pracy w projekcie</a:t>
            </a:r>
          </a:p>
          <a:p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2910" y="4857760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SZKOLNI ODKRYWCY </a:t>
            </a:r>
          </a:p>
          <a:p>
            <a:r>
              <a:rPr lang="pl-PL" sz="6000" dirty="0" smtClean="0"/>
              <a:t>    20</a:t>
            </a:r>
            <a:r>
              <a:rPr lang="pl-PL" dirty="0" smtClean="0"/>
              <a:t> nas jest.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Szkoła”</a:t>
            </a:r>
            <a:br>
              <a:rPr lang="pl-PL" sz="4800" dirty="0" smtClean="0"/>
            </a:br>
            <a:r>
              <a:rPr lang="pl-PL" sz="5400" dirty="0" smtClean="0"/>
              <a:t> </a:t>
            </a:r>
            <a:r>
              <a:rPr lang="pl-PL" sz="4400" dirty="0" smtClean="0"/>
              <a:t>Historia szkoły – 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 smtClean="0"/>
              <a:t>Witamy pierwszego gościa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Oglądamy przyniesione pamiątki</a:t>
            </a:r>
          </a:p>
          <a:p>
            <a:endParaRPr lang="pl-PL" dirty="0" smtClean="0"/>
          </a:p>
        </p:txBody>
      </p:sp>
      <p:pic>
        <p:nvPicPr>
          <p:cNvPr id="32771" name="Picture 3" descr="D:\Moje dokumenty\NTUE\GRUPA C\spotkanie z emerytami\spotkanie emerytów\skompresowane\DSCN1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536288"/>
            <a:ext cx="2857520" cy="2143141"/>
          </a:xfrm>
          <a:prstGeom prst="rect">
            <a:avLst/>
          </a:prstGeom>
          <a:noFill/>
        </p:spPr>
      </p:pic>
      <p:pic>
        <p:nvPicPr>
          <p:cNvPr id="32772" name="Picture 4" descr="D:\Moje dokumenty\NTUE\GRUPA C\spotkanie z emerytami\spotkanie emerytów\skompresowane\DSCN1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72008"/>
            <a:ext cx="2781320" cy="2085990"/>
          </a:xfrm>
          <a:prstGeom prst="rect">
            <a:avLst/>
          </a:prstGeom>
          <a:noFill/>
        </p:spPr>
      </p:pic>
      <p:pic>
        <p:nvPicPr>
          <p:cNvPr id="32774" name="Picture 6" descr="D:\Moje dokumenty\NTUE\GRUPA C\spotkanie z emerytami\spotkanie emerytów\skompresowane\DSCN1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357430"/>
            <a:ext cx="2428892" cy="1821669"/>
          </a:xfrm>
          <a:prstGeom prst="rect">
            <a:avLst/>
          </a:prstGeom>
          <a:noFill/>
        </p:spPr>
      </p:pic>
      <p:pic>
        <p:nvPicPr>
          <p:cNvPr id="32775" name="Picture 7" descr="D:\Moje dokumenty\NTUE\GRUPA C\spotkanie z emerytami\spotkanie emerytów\skompresowane\DSCN10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285992"/>
            <a:ext cx="2428892" cy="182166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4786314" y="18573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Prezentacja projektu NTUE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43504" y="414338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Próba krótkofalówek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r>
              <a:rPr lang="pl-PL" sz="6600" dirty="0" smtClean="0"/>
              <a:t> </a:t>
            </a:r>
            <a:r>
              <a:rPr lang="pl-PL" sz="4400" dirty="0" smtClean="0"/>
              <a:t>Historia szkoły – 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1800" dirty="0" smtClean="0"/>
              <a:t>Wykorzystanie tablicy interaktywnej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Poczęstunek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1600" dirty="0" smtClean="0"/>
              <a:t>Emeryci zwiedzają szkołę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Oglądają wystawy</a:t>
            </a:r>
          </a:p>
          <a:p>
            <a:endParaRPr lang="pl-PL" dirty="0"/>
          </a:p>
        </p:txBody>
      </p:sp>
      <p:pic>
        <p:nvPicPr>
          <p:cNvPr id="5" name="Picture 5" descr="D:\Moje dokumenty\NTUE\GRUPA C\spotkanie z emerytami\spotkanie emerytów\skompresowane\DSCN1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2919418" cy="2189564"/>
          </a:xfrm>
          <a:prstGeom prst="rect">
            <a:avLst/>
          </a:prstGeom>
          <a:noFill/>
        </p:spPr>
      </p:pic>
      <p:pic>
        <p:nvPicPr>
          <p:cNvPr id="33794" name="Picture 2" descr="D:\Moje dokumenty\NTUE\GRUPA C\spotkanie z emerytami\spotkanie emerytów\skompresowane\DSCN1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2357454" cy="1768091"/>
          </a:xfrm>
          <a:prstGeom prst="rect">
            <a:avLst/>
          </a:prstGeom>
          <a:noFill/>
        </p:spPr>
      </p:pic>
      <p:pic>
        <p:nvPicPr>
          <p:cNvPr id="33795" name="Picture 3" descr="D:\Moje dokumenty\NTUE\GRUPA C\spotkanie z emerytami\spotkanie emerytów\skompresowane\DSCN10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285992"/>
            <a:ext cx="2571768" cy="1928826"/>
          </a:xfrm>
          <a:prstGeom prst="rect">
            <a:avLst/>
          </a:prstGeom>
          <a:noFill/>
        </p:spPr>
      </p:pic>
      <p:pic>
        <p:nvPicPr>
          <p:cNvPr id="33796" name="Picture 4" descr="D:\Moje dokumenty\NTUE\GRUPA C\spotkanie z emerytami\spotkanie emerytów\skompresowane\DSCN1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643445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Grupa 1 „Moja Szkoła”</a:t>
            </a:r>
            <a:br>
              <a:rPr lang="pl-PL" sz="6000" dirty="0" smtClean="0"/>
            </a:br>
            <a:r>
              <a:rPr lang="pl-PL" sz="6600" dirty="0" smtClean="0"/>
              <a:t> </a:t>
            </a:r>
            <a:r>
              <a:rPr lang="pl-PL" sz="4400" dirty="0" smtClean="0"/>
              <a:t>Historia szkoły – nauczyciele - grupa C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Wręczamy podziękowanie – zakładka do książki ze zdjęciami naszej szkoły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Drobne upominki na święta - palmy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200" dirty="0" smtClean="0"/>
          </a:p>
          <a:p>
            <a:r>
              <a:rPr lang="pl-PL" sz="2200" dirty="0" smtClean="0"/>
              <a:t>Emeryci podziwiają nasze dzieła</a:t>
            </a:r>
            <a:endParaRPr lang="pl-PL" sz="22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121" name="Picture 1" descr="D:\Moje dokumenty\NTUE\GRUPA C\spotkanie z emerytami\spotkanie emerytów\skompresowane\DSCN1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267200" cy="3200400"/>
          </a:xfrm>
          <a:prstGeom prst="rect">
            <a:avLst/>
          </a:prstGeom>
          <a:noFill/>
        </p:spPr>
      </p:pic>
      <p:pic>
        <p:nvPicPr>
          <p:cNvPr id="5123" name="Picture 3" descr="D:\Moje dokumenty\NTUE\GRUPA C\spotkanie z emerytami\spotkanie emerytów\skompresowane\DSCN1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Grupa 1 „Moja Szkoła</a:t>
            </a:r>
            <a:r>
              <a:rPr lang="pl-PL" sz="5400" dirty="0" smtClean="0"/>
              <a:t>”</a:t>
            </a:r>
            <a:endParaRPr lang="pl-PL" sz="4900" dirty="0"/>
          </a:p>
        </p:txBody>
      </p:sp>
      <p:pic>
        <p:nvPicPr>
          <p:cNvPr id="4098" name="Picture 2" descr="D:\Moje dokumenty\NTUE\grupa 1 nasza szkola\gazetka NTUE\skompresowane\DSC_6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038600" cy="2686390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652187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Historia naszej szkoły w pigułce – efekt pracy wszystkich grup</a:t>
            </a: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endParaRPr lang="pl-PL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1389 – 2008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Picture 1" descr="D:\Moje dokumenty\NTUE\GRUPA C\historia szkoly\skompresowane\DSC01518.JPG"/>
          <p:cNvPicPr>
            <a:picLocks noChangeAspect="1" noChangeArrowheads="1"/>
          </p:cNvPicPr>
          <p:nvPr/>
        </p:nvPicPr>
        <p:blipFill>
          <a:blip r:embed="rId3"/>
          <a:srcRect l="8371" r="16294"/>
          <a:stretch>
            <a:fillRect/>
          </a:stretch>
        </p:blipFill>
        <p:spPr bwMode="auto">
          <a:xfrm>
            <a:off x="5072066" y="2571744"/>
            <a:ext cx="3214710" cy="32004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28596" y="514351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Wystawa w Domu Kultury na uroczystość rozdania Listów Gratulacyjnych – m.in. o projekcie NTUE.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Grupa 1 „Moja Szkoła”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u="sng" dirty="0" smtClean="0"/>
              <a:t>Wielka chwila:</a:t>
            </a:r>
          </a:p>
          <a:p>
            <a:r>
              <a:rPr lang="pl-PL" dirty="0" smtClean="0"/>
              <a:t>Podpisujemy kontrakt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800" dirty="0" smtClean="0"/>
              <a:t>Ustalamy główne zagadnienia do pracy w projekcie</a:t>
            </a:r>
          </a:p>
          <a:p>
            <a:endParaRPr lang="pl-PL" dirty="0"/>
          </a:p>
        </p:txBody>
      </p:sp>
      <p:pic>
        <p:nvPicPr>
          <p:cNvPr id="1026" name="Picture 2" descr="D:\Moje dokumenty\NTUE\grupa 1 nasza szkola\zadania grup\skompresowane\FIL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D:\Moje dokumenty\NTUE\grupa 1 nasza szkola\zadania grup\skompresowane\FIL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328614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Grupa 1 „Moja Szkoła”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Dzielimy się zadaniami</a:t>
            </a:r>
          </a:p>
          <a:p>
            <a:endParaRPr lang="pl-PL" dirty="0"/>
          </a:p>
        </p:txBody>
      </p:sp>
      <p:pic>
        <p:nvPicPr>
          <p:cNvPr id="5" name="Picture 3" descr="D:\Moje dokumenty\NTUE\grupa 1 nasza szkola\zadania grup\skompresowane\FIL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267200" cy="3200400"/>
          </a:xfrm>
          <a:prstGeom prst="rect">
            <a:avLst/>
          </a:prstGeom>
          <a:noFill/>
        </p:spPr>
      </p:pic>
      <p:pic>
        <p:nvPicPr>
          <p:cNvPr id="2050" name="Picture 2" descr="D:\Moje dokumenty\NTUE\grupa 1 nasza szkola\zadania grup\skompresowane\FIL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726" r="8136"/>
          <a:stretch>
            <a:fillRect/>
          </a:stretch>
        </p:blipFill>
        <p:spPr bwMode="auto">
          <a:xfrm>
            <a:off x="5000628" y="2623344"/>
            <a:ext cx="3357586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Grupa 1 „Moja Szkoła”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Regulamin: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1. Słuchamy i nie przerywamy innym.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2. Dzielimy się zadaniami.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3. Wywiązujemy się z obowiązków w terminie.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4. Zgłaszamy, gdy jest problem i prosimy o pomoc.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5. Szanujemy powierzony nam sprzęt.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6. Przestrzegamy zasad bezpieczeństwa w szkole i na wycieczkach.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Nagrody: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Pszczółki za aktywność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Oceny z przyrody ( 5 i 6 )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Nagrody rzeczowe (dyplomy……….)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b="1" dirty="0" smtClean="0"/>
              <a:t>Kary: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Minusy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Odebranie pszczółki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Uwaga do dziennika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</p:txBody>
      </p:sp>
      <p:sp>
        <p:nvSpPr>
          <p:cNvPr id="6" name="Objaśnienie owalne 5"/>
          <p:cNvSpPr/>
          <p:nvPr/>
        </p:nvSpPr>
        <p:spPr>
          <a:xfrm>
            <a:off x="5143504" y="2071678"/>
            <a:ext cx="3143272" cy="3571900"/>
          </a:xfrm>
          <a:prstGeom prst="wedgeEllipseCallout">
            <a:avLst>
              <a:gd name="adj1" fmla="val -80810"/>
              <a:gd name="adj2" fmla="val 5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Chętnie regulamin przestrzegamy, </a:t>
            </a:r>
          </a:p>
          <a:p>
            <a:pPr algn="ctr"/>
            <a:r>
              <a:rPr lang="pl-PL" dirty="0" smtClean="0"/>
              <a:t>bo o nagrody , </a:t>
            </a:r>
          </a:p>
          <a:p>
            <a:pPr algn="ctr"/>
            <a:r>
              <a:rPr lang="pl-PL" dirty="0" smtClean="0"/>
              <a:t>a nie kary gramy!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Grupa 1 „Moja Szkoła”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u="sng" dirty="0" smtClean="0"/>
              <a:t>Przykładowy plan sprawozdania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(</a:t>
            </a:r>
            <a:r>
              <a:rPr lang="pl-PL" b="1" dirty="0" err="1" smtClean="0"/>
              <a:t>indywidualne,lub</a:t>
            </a:r>
            <a:r>
              <a:rPr lang="pl-PL" b="1" dirty="0" smtClean="0"/>
              <a:t> grupowe):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Pierwsza strona z tytułem projektu (lub jego części) i nazwiskiem autora oraz nazwą grupy, datą oddania sprawozdania.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Druga strona – krótki opis wykonanych działań, co się udało, jakie napotkałem</a:t>
            </a:r>
            <a:r>
              <a:rPr lang="pl-PL" b="1" dirty="0" err="1" smtClean="0"/>
              <a:t>(-am</a:t>
            </a:r>
            <a:r>
              <a:rPr lang="pl-PL" b="1" dirty="0" smtClean="0"/>
              <a:t>) trudności.</a:t>
            </a:r>
            <a:endParaRPr lang="pl-PL" dirty="0" smtClean="0"/>
          </a:p>
          <a:p>
            <a:pPr lvl="0">
              <a:buNone/>
            </a:pPr>
            <a:r>
              <a:rPr lang="pl-PL" b="1" dirty="0" smtClean="0"/>
              <a:t>Kolejne strony – załączniki z wykonanymi pracami z danego etapu.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Picture 3" descr="D:\Moje dokumenty\NTUE\grupa 1 nasza szkola\gazetka NTUE\skompresowane\gazetka NTUE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2004219"/>
            <a:ext cx="2266940" cy="302258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14348" y="542926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Warto sprawdzić i poczytać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Szkoła”</a:t>
            </a:r>
            <a:br>
              <a:rPr lang="pl-PL" sz="4800" dirty="0" smtClean="0"/>
            </a:br>
            <a:r>
              <a:rPr lang="pl-PL" sz="4800" dirty="0" smtClean="0"/>
              <a:t>od grudnia pracujemy w 3 grupach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u="sng" dirty="0" smtClean="0"/>
              <a:t>Grupa A</a:t>
            </a:r>
            <a:r>
              <a:rPr lang="pl-PL" dirty="0" smtClean="0"/>
              <a:t>: 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smtClean="0"/>
              <a:t>		Szkoła </a:t>
            </a:r>
            <a:r>
              <a:rPr lang="pl-PL" sz="2800" dirty="0" smtClean="0"/>
              <a:t>i droga do </a:t>
            </a:r>
            <a:r>
              <a:rPr lang="pl-PL" sz="2800" dirty="0" smtClean="0"/>
              <a:t>niej</a:t>
            </a:r>
          </a:p>
          <a:p>
            <a:pPr>
              <a:buNone/>
            </a:pPr>
            <a:endParaRPr lang="pl-PL" dirty="0" smtClean="0"/>
          </a:p>
          <a:p>
            <a:r>
              <a:rPr lang="pl-PL" u="sng" dirty="0" smtClean="0"/>
              <a:t>Grupa B</a:t>
            </a:r>
            <a:r>
              <a:rPr lang="pl-PL" dirty="0" smtClean="0"/>
              <a:t>: 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smtClean="0"/>
              <a:t>		Historia </a:t>
            </a:r>
            <a:r>
              <a:rPr lang="pl-PL" sz="2800" dirty="0" smtClean="0"/>
              <a:t>szkoły – uczniowie </a:t>
            </a:r>
            <a:endParaRPr lang="pl-PL" sz="2800" dirty="0" smtClean="0"/>
          </a:p>
          <a:p>
            <a:pPr>
              <a:buNone/>
            </a:pPr>
            <a:endParaRPr lang="pl-PL" dirty="0" smtClean="0"/>
          </a:p>
          <a:p>
            <a:r>
              <a:rPr lang="pl-PL" u="sng" dirty="0" smtClean="0"/>
              <a:t>Grupa C</a:t>
            </a:r>
            <a:r>
              <a:rPr lang="pl-PL" dirty="0" smtClean="0"/>
              <a:t>: 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smtClean="0"/>
              <a:t>		Historia </a:t>
            </a:r>
            <a:r>
              <a:rPr lang="pl-PL" sz="2800" dirty="0" smtClean="0"/>
              <a:t>szkoły – nauczyciele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Grupa 1 „Moja Szkoła”</a:t>
            </a:r>
            <a:br>
              <a:rPr lang="pl-PL" sz="4800" dirty="0" smtClean="0"/>
            </a:br>
            <a:r>
              <a:rPr lang="pl-PL" sz="4800" dirty="0" smtClean="0"/>
              <a:t>Szkoła i droga do niej – grupa 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U</a:t>
            </a:r>
            <a:r>
              <a:rPr lang="pl-PL" dirty="0" smtClean="0">
                <a:solidFill>
                  <a:srgbClr val="FF0000"/>
                </a:solidFill>
              </a:rPr>
              <a:t>zupełni </a:t>
            </a:r>
            <a:r>
              <a:rPr lang="pl-PL" dirty="0" smtClean="0">
                <a:solidFill>
                  <a:srgbClr val="FF0000"/>
                </a:solidFill>
              </a:rPr>
              <a:t>plan miasta i </a:t>
            </a:r>
            <a:r>
              <a:rPr lang="pl-PL" dirty="0" smtClean="0">
                <a:solidFill>
                  <a:srgbClr val="FF0000"/>
                </a:solidFill>
              </a:rPr>
              <a:t>mapę gminy </a:t>
            </a:r>
            <a:r>
              <a:rPr lang="pl-PL" dirty="0" smtClean="0">
                <a:solidFill>
                  <a:srgbClr val="FF0000"/>
                </a:solidFill>
              </a:rPr>
              <a:t>Niemodlin wskazując położenie szkoły i miejscowości, w których mieszkają nasi uczniowie, zaznaczy trasy i niebezpieczne miejsca w drodze do szkoły, wykona szkic szkoły, zdjęcia lub film z opisem pomieszczeń szkolnych, plan pięter i umieści w prezentacji </a:t>
            </a:r>
            <a:r>
              <a:rPr lang="pl-PL" dirty="0" smtClean="0">
                <a:solidFill>
                  <a:srgbClr val="FF0000"/>
                </a:solidFill>
              </a:rPr>
              <a:t>multimedialnej, </a:t>
            </a:r>
            <a:r>
              <a:rPr lang="pl-PL" dirty="0" smtClean="0">
                <a:solidFill>
                  <a:srgbClr val="FF0000"/>
                </a:solidFill>
              </a:rPr>
              <a:t>zaplanuje obchody Dnia Patrona Szkoły na 7 listopada 2010 r.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14818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Plany pięter  i mapa z miejscami zamieszkania naszych uczniów</a:t>
            </a:r>
          </a:p>
          <a:p>
            <a:r>
              <a:rPr lang="pl-PL" sz="2000" dirty="0" smtClean="0"/>
              <a:t>Pomiary </a:t>
            </a:r>
          </a:p>
          <a:p>
            <a:pPr>
              <a:buNone/>
            </a:pPr>
            <a:r>
              <a:rPr lang="pl-PL" sz="2000" dirty="0" smtClean="0"/>
              <a:t>dalmierzem</a:t>
            </a:r>
            <a:endParaRPr lang="pl-PL" sz="2000" dirty="0"/>
          </a:p>
        </p:txBody>
      </p:sp>
      <p:pic>
        <p:nvPicPr>
          <p:cNvPr id="1028" name="Picture 4" descr="D:\Moje dokumenty\NTUE\GRUPA A\pomiary dalmierzem\skompresowane\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14620"/>
            <a:ext cx="2767034" cy="207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Grupa 1 „Moja Szkoła”</a:t>
            </a:r>
            <a:br>
              <a:rPr lang="pl-PL" sz="5400" dirty="0" smtClean="0"/>
            </a:br>
            <a:r>
              <a:rPr lang="pl-PL" sz="5400" dirty="0" smtClean="0"/>
              <a:t>Szkoła i droga do niej – grupa 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2800" dirty="0" smtClean="0"/>
              <a:t>	Wyruszamy na </a:t>
            </a:r>
            <a:r>
              <a:rPr lang="pl-PL" sz="2800" smtClean="0"/>
              <a:t>pomiary  </a:t>
            </a:r>
            <a:r>
              <a:rPr lang="pl-PL" sz="2800" dirty="0" smtClean="0"/>
              <a:t>GPS</a:t>
            </a:r>
            <a:endParaRPr lang="pl-PL" dirty="0"/>
          </a:p>
        </p:txBody>
      </p:sp>
      <p:pic>
        <p:nvPicPr>
          <p:cNvPr id="2050" name="Picture 2" descr="D:\Moje dokumenty\NTUE\GRUPA A\GPS zdjęcia Michała\skompresowane\P205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D:\Moje dokumenty\NTUE\GRUPA A\GPS zdjęcia Michała\skompresowane\P205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4038600" cy="30289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929190" y="22859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Jedno z niebezpiecznych miejsc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554</Words>
  <Application>Microsoft Office PowerPoint</Application>
  <PresentationFormat>Pokaz na ekranie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Szkoła Podstawowa nr 2 w Niemodlinie im. Marii Skłodowskiej-Curie</vt:lpstr>
      <vt:lpstr>Grupa 1 „Moja Szkoła” </vt:lpstr>
      <vt:lpstr>Grupa 1 „Moja Szkoła”</vt:lpstr>
      <vt:lpstr>Grupa 1 „Moja Szkoła”</vt:lpstr>
      <vt:lpstr>Grupa 1 „Moja Szkoła”</vt:lpstr>
      <vt:lpstr>Grupa 1 „Moja Szkoła”</vt:lpstr>
      <vt:lpstr>Grupa 1 „Moja Szkoła” od grudnia pracujemy w 3 grupach</vt:lpstr>
      <vt:lpstr>Grupa 1 „Moja Szkoła” Szkoła i droga do niej – grupa A</vt:lpstr>
      <vt:lpstr>Grupa 1 „Moja Szkoła” Szkoła i droga do niej – grupa A</vt:lpstr>
      <vt:lpstr>Grupa 1 „Moja Szkoła” Szkoła i droga do niej – grupa A</vt:lpstr>
      <vt:lpstr>Grupa 1 „Moja Szkoła” Szkoła i droga do niej – grupa A</vt:lpstr>
      <vt:lpstr>Grupa 1 „Moja Szkoła” Historia szkoły – uczniowie - grupa B</vt:lpstr>
      <vt:lpstr>Grupa 1 „Moja Szkoła” Historia szkoły – uczniowie - grupa B</vt:lpstr>
      <vt:lpstr>Grupa 1 „Moja Szkoła” Historia szkoły – uczniowie - grupa B</vt:lpstr>
      <vt:lpstr>Grupa 1 „Moja Szkoła” Historia szkoły – uczniowie - grupa B</vt:lpstr>
      <vt:lpstr>Grupa 1 „Moja Szkoła” Historia szkoły – uczniowie - grupa B</vt:lpstr>
      <vt:lpstr>Grupa 1 „Moja Szkoła”  Historia szkoły – nauczyciele - grupa C</vt:lpstr>
      <vt:lpstr>Grupa 1 „Moja Szkoła”  Historia szkoły – nauczyciele - grupa C</vt:lpstr>
      <vt:lpstr>Grupa 1 „Moja Szkoła”  Historia szkoły – nauczyciele - grupa C</vt:lpstr>
      <vt:lpstr>Grupa 1 „Moja Szkoła”  Historia szkoły – nauczyciele - grupa C</vt:lpstr>
      <vt:lpstr>Grupa 1 „Moja Szkoła”  Historia szkoły – nauczyciele - grupa C</vt:lpstr>
      <vt:lpstr>Grupa 1 „Moja Szkoła”  Historia szkoły – nauczyciele - grupa C</vt:lpstr>
      <vt:lpstr>Grupa 1 „Moja Szkoła”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29</cp:revision>
  <dcterms:created xsi:type="dcterms:W3CDTF">2010-05-26T12:08:08Z</dcterms:created>
  <dcterms:modified xsi:type="dcterms:W3CDTF">2010-05-26T19:17:22Z</dcterms:modified>
</cp:coreProperties>
</file>